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67" r:id="rId10"/>
    <p:sldId id="268" r:id="rId11"/>
    <p:sldId id="269" r:id="rId12"/>
    <p:sldId id="270" r:id="rId13"/>
    <p:sldId id="271" r:id="rId14"/>
    <p:sldId id="276" r:id="rId1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5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48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410855"/>
            <a:ext cx="7606349" cy="2862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521257"/>
            <a:ext cx="738401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69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20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42950" y="66359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19619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96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7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14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49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363661"/>
            <a:ext cx="2504979" cy="1385888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363661"/>
            <a:ext cx="2504979" cy="1385888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363661"/>
            <a:ext cx="2504979" cy="138588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4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32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46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01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8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299337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7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00880"/>
            <a:ext cx="3816804" cy="3111577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300880"/>
            <a:ext cx="3816804" cy="311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3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1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3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48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91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05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27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457200"/>
            <a:ext cx="2688125" cy="390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4451212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572776"/>
            <a:ext cx="2456813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4451212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48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7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23720DD-5B6D-40BF-8493-A6B52D484E6B}" type="datetimeFigureOut">
              <a:rPr lang="tr-TR" smtClean="0"/>
              <a:t>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05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BEYPAZARI ANADOLU LİSESİ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346" y="1299337"/>
            <a:ext cx="7765322" cy="1272413"/>
          </a:xfrm>
        </p:spPr>
        <p:txBody>
          <a:bodyPr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KADINA YÖNELİK ŞİDDETİN ÖNLENMESİ</a:t>
            </a:r>
          </a:p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ŞİDDET İNSANLIK SUÇUDUR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Sağlıklı nesiller hoşgörünün olduğu, şiddetin yaşanmadığı ailelerde başlar.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Şiddetin hiçbir bahanesi olamaz!!!!!!!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Şiddet evdeki herkesin mutsuz olmasına sebeptir!!!!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ŞİDDET GÖRENDE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Suçluluk, yetersizlik, utanma, başarısızlık hissi, değersizlik hissi, kendinden memnuniyetsiz vb. birçok kötü duyguyu hissetmesine sebeptir.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ÇOCUKLARDA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Okul başarısında düşüş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Kendine güvensizlik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İletişim sorunları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Kişilik sorunları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Ve başka sorunlarda beraberinde getiriyor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707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ŞİDDET GÖREN ANNE VE ÇOCUK İLİŞKİSİ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000" dirty="0" smtClean="0">
                <a:solidFill>
                  <a:srgbClr val="FF0000"/>
                </a:solidFill>
              </a:rPr>
              <a:t>Şiddetin olumsuz etkisini çocuklara yansıtır.</a:t>
            </a:r>
          </a:p>
          <a:p>
            <a:r>
              <a:rPr lang="tr-TR" sz="3000" dirty="0" smtClean="0">
                <a:solidFill>
                  <a:srgbClr val="FF0000"/>
                </a:solidFill>
              </a:rPr>
              <a:t>Şiddete maruz kalan anne çocuklarla ilgilenmekten çok onların güvenliklerini sağlamak için çabalar.</a:t>
            </a:r>
          </a:p>
          <a:p>
            <a:r>
              <a:rPr lang="tr-TR" sz="3000" dirty="0" smtClean="0">
                <a:solidFill>
                  <a:srgbClr val="FF0000"/>
                </a:solidFill>
              </a:rPr>
              <a:t>Mutsuz anne demek mutsuz çocuklar demektir……….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6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BABA ÇOCUK İLİŞKİSİ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solidFill>
                  <a:srgbClr val="FF0000"/>
                </a:solidFill>
              </a:rPr>
              <a:t>Şiddete tanık olan çocuk şiddeti gösteren babaya kin ve nefret hisseder.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Baba güvenilmez ve korkulan bir figür olur.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Eşine şiddet gösteren baba bunu çocuklara yansıtma eğilimindedir.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Şiddeti gören çocuk, şiddetin sorun çözme yöntemi olduğunu düşünür ve günlük hayatına yansıtır.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010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ŞİDDET BİR ÇÖZÜM    DEĞİL </a:t>
            </a:r>
          </a:p>
          <a:p>
            <a:r>
              <a:rPr lang="tr-TR" sz="4800" dirty="0" smtClean="0">
                <a:solidFill>
                  <a:srgbClr val="FF0000"/>
                </a:solidFill>
              </a:rPr>
              <a:t>BİR SORUNDUR</a:t>
            </a:r>
            <a:endParaRPr lang="tr-T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7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TM04033929[[fn=Kurşun Rengi]]</Template>
  <TotalTime>130</TotalTime>
  <Words>156</Words>
  <Application>Microsoft Office PowerPoint</Application>
  <PresentationFormat>Ekran Gösterisi (16:9)</PresentationFormat>
  <Paragraphs>26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Calisto MT</vt:lpstr>
      <vt:lpstr>Trebuchet MS</vt:lpstr>
      <vt:lpstr>Wingdings 2</vt:lpstr>
      <vt:lpstr>Kurşun Rengi</vt:lpstr>
      <vt:lpstr>BEYPAZARI ANADOLU LİSESİ</vt:lpstr>
      <vt:lpstr>ŞİDDET İNSANLIK SUÇUDUR</vt:lpstr>
      <vt:lpstr>PowerPoint Sunusu</vt:lpstr>
      <vt:lpstr>ŞİDDET GÖRENDE</vt:lpstr>
      <vt:lpstr>ÇOCUKLARDA</vt:lpstr>
      <vt:lpstr>ŞİDDET GÖREN ANNE VE ÇOCUK İLİŞKİSİ</vt:lpstr>
      <vt:lpstr>BABA ÇOCUK İLİŞKİSİ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User</cp:lastModifiedBy>
  <cp:revision>8</cp:revision>
  <dcterms:created xsi:type="dcterms:W3CDTF">2023-11-07T08:35:49Z</dcterms:created>
  <dcterms:modified xsi:type="dcterms:W3CDTF">2025-03-04T08:21:32Z</dcterms:modified>
</cp:coreProperties>
</file>